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1" r:id="rId2"/>
    <p:sldId id="256" r:id="rId3"/>
    <p:sldId id="257" r:id="rId4"/>
    <p:sldId id="258" r:id="rId5"/>
    <p:sldId id="259" r:id="rId6"/>
    <p:sldId id="260" r:id="rId7"/>
    <p:sldId id="261" r:id="rId8"/>
    <p:sldId id="264" r:id="rId9"/>
    <p:sldId id="263" r:id="rId10"/>
    <p:sldId id="265" r:id="rId11"/>
    <p:sldId id="266" r:id="rId12"/>
    <p:sldId id="262" r:id="rId13"/>
    <p:sldId id="267" r:id="rId14"/>
    <p:sldId id="269" r:id="rId15"/>
    <p:sldId id="268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0CAD8-D83E-464D-94F9-551CA6ADEF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E63A37-B187-427B-A66D-CCA312BF75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9D8009-F9C7-42D4-8DB7-57575FD91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CD852-3E60-4CCF-BA76-13991AD23877}" type="datetimeFigureOut">
              <a:rPr lang="en-IN" smtClean="0"/>
              <a:t>19-04-2022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32174-3882-476C-BF88-7FA0D821B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43253-E298-4FF3-9F2A-672E19039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9B442-045E-45AF-B2F2-B541F7898B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8183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87F91-80BA-4BA4-9B57-0A32637BE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0BE809-DF0D-4E02-8641-B9B7B170DE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66FC7-834B-49A7-93B5-E4E1DD4A4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CD852-3E60-4CCF-BA76-13991AD23877}" type="datetimeFigureOut">
              <a:rPr lang="en-IN" smtClean="0"/>
              <a:t>19-04-2022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C95B5-B14D-4783-A650-914777799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A1F02-8B57-47C9-AE14-B92530E1B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9B442-045E-45AF-B2F2-B541F7898B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302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1FA0B2-F195-4A38-91A3-1A58CA2F8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651A5A-0578-4717-AE80-F175F683B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4BF7C-E4F4-4F62-BFCB-13EAE5551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CD852-3E60-4CCF-BA76-13991AD23877}" type="datetimeFigureOut">
              <a:rPr lang="en-IN" smtClean="0"/>
              <a:t>19-04-2022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3C1DA-BC1D-494E-A6DD-A819B7C46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C2EE7-9CFE-4B6A-9019-7F2ED479F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9B442-045E-45AF-B2F2-B541F7898B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7797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EAB68-30C7-4D91-9CA5-FD9C86A42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77A50-A145-4B65-8A9F-4E7317718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2E84A-1546-4032-A77C-263E4CB1E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CD852-3E60-4CCF-BA76-13991AD23877}" type="datetimeFigureOut">
              <a:rPr lang="en-IN" smtClean="0"/>
              <a:t>19-04-2022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502E1-1B65-4BE0-A86D-FD8E225F4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6C885-65B3-42AB-9C09-9985DB40E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9B442-045E-45AF-B2F2-B541F7898B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1868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922FA-21AF-4F9F-A784-4288B764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604831-DA23-4CF7-B180-AD6A28CFF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94E60-3BE0-40DC-A289-DA83427B9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CD852-3E60-4CCF-BA76-13991AD23877}" type="datetimeFigureOut">
              <a:rPr lang="en-IN" smtClean="0"/>
              <a:t>19-04-2022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9C3D4-1A87-40B7-B60B-6705800EE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72584-D41D-497A-A89F-60332C3EF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9B442-045E-45AF-B2F2-B541F7898B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0256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E79D9-A900-46A5-8329-FD2E38F9E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88089-E58B-41B3-B54F-40DB0AB9C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D95514-A458-41E0-B613-86169D4585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DA906E-7994-4099-94D7-15E23EFD6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CD852-3E60-4CCF-BA76-13991AD23877}" type="datetimeFigureOut">
              <a:rPr lang="en-IN" smtClean="0"/>
              <a:t>19-04-2022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1DCA3E-5A5B-4B4A-A988-AA3050136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75E3AE-F074-44DA-BF44-4827DF42C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9B442-045E-45AF-B2F2-B541F7898B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5460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C0C20-08D6-40B2-9DAD-613670EC6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7C69A-DF44-4CCC-933A-1F101FEFF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ECB93-CDE6-4773-BD4B-B49A107B78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137FBA-9884-46F3-B70E-3117539AC4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AC24BB-DF12-40F9-A2C1-FEC83C6F1D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8D68EE-E173-4E2F-BEF3-6DD8C362B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CD852-3E60-4CCF-BA76-13991AD23877}" type="datetimeFigureOut">
              <a:rPr lang="en-IN" smtClean="0"/>
              <a:t>19-04-2022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B75259-A09D-4E1A-BA20-3A6506706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58C914-70ED-46E0-990D-7BB2D076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9B442-045E-45AF-B2F2-B541F7898B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6024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AC969-0516-46F0-AF6D-BD09AA7AD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3AE1D-85F7-45DD-A3DD-F99653801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CD852-3E60-4CCF-BA76-13991AD23877}" type="datetimeFigureOut">
              <a:rPr lang="en-IN" smtClean="0"/>
              <a:t>19-04-2022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DCD884-1B71-4457-A13E-1B9B6A241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94CFBD-AADE-42F7-AD8F-4F93FC606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9B442-045E-45AF-B2F2-B541F7898B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6956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EEE08D-CF7A-4810-8645-2AD54BACB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CD852-3E60-4CCF-BA76-13991AD23877}" type="datetimeFigureOut">
              <a:rPr lang="en-IN" smtClean="0"/>
              <a:t>19-04-2022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EF4067-BE68-40C0-88F3-F187C3668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04AC6-6C23-4271-B2C1-7C6BFDE03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9B442-045E-45AF-B2F2-B541F7898B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3981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1F4DD-EA48-4C31-A054-56558E80B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DB2D8-D522-4687-B6A7-045BC0A6F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763BF1-DF31-4136-A4AE-7B9D2596D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1E6518-499A-4186-8AB6-09270CC05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CD852-3E60-4CCF-BA76-13991AD23877}" type="datetimeFigureOut">
              <a:rPr lang="en-IN" smtClean="0"/>
              <a:t>19-04-2022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2C4D80-62C1-42AD-8A8E-409C482BC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24FFA0-6D10-4E0B-91EC-269831A90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9B442-045E-45AF-B2F2-B541F7898B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7541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8162D-3988-48D2-B687-44F50A85F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0C7C2B-05D7-4FB4-B5E6-1942027935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B4EDA3-1068-4CFF-AD7D-58F2AFEF90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AA1B5F-EFB5-46F7-A38E-66970B312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CD852-3E60-4CCF-BA76-13991AD23877}" type="datetimeFigureOut">
              <a:rPr lang="en-IN" smtClean="0"/>
              <a:t>19-04-2022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BC0D45-09F5-4F32-8C38-1ADB9B085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A3B48C-68D2-4001-9A8F-A189053D8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9B442-045E-45AF-B2F2-B541F7898B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6016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1FFA4B-5958-43F2-8D83-80AEF5FFF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B8B62-5745-4066-AF3C-07F668758D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48E7A-9EF6-4A24-A8FA-CCEB3EEA9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CD852-3E60-4CCF-BA76-13991AD23877}" type="datetimeFigureOut">
              <a:rPr lang="en-IN" smtClean="0"/>
              <a:t>19-04-2022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37AC3-B6D0-4C69-807E-D6FBC7B45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7E1CF-D629-4305-A067-E347D5165A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9B442-045E-45AF-B2F2-B541F7898B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7053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38B33-9B4D-4EB2-B0EF-4E71501EA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4141" y="1450655"/>
            <a:ext cx="3932030" cy="39566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M.Nishanthy Kiru</a:t>
            </a:r>
            <a:br>
              <a:rPr lang="en-US" sz="5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5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5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56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7C9780B0-D13B-4602-9FC6-36CD77DAC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1108061"/>
            <a:ext cx="5008901" cy="45719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Experienced Automation Professional in training team members and handling full program at all stages of Functional and Automation Training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algn="l"/>
            <a:r>
              <a:rPr lang="en-US" sz="2000" b="1" dirty="0">
                <a:solidFill>
                  <a:schemeClr val="bg1"/>
                </a:solidFill>
              </a:rPr>
              <a:t>ISTQB    |      Selenium   |    CI/CD     |     Devops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8D558-D60F-47AF-A422-89C6EDC7B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3026" y="6356350"/>
            <a:ext cx="205077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4EE12AF-E8E8-4555-9866-D964FF1E1067}" type="slidenum">
              <a:rPr lang="en-US">
                <a:solidFill>
                  <a:schemeClr val="bg1">
                    <a:lumMod val="50000"/>
                  </a:schemeClr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46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5BD9DB7-46C6-4C35-A8E0-63EBD346D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02734"/>
            <a:ext cx="10905066" cy="545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118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079EEBF-B1F3-4D4D-9C5B-4EE626754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04" y="658964"/>
            <a:ext cx="1071359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90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CCC2D63-65BE-45FB-8BBB-590F4B4EEE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12" y="643466"/>
            <a:ext cx="1087037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468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175F02C7-F82B-406F-8B6C-8156B949D9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84522"/>
            <a:ext cx="10905066" cy="528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42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E45CA849-654C-4173-AD99-B3A25282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941C5F-9357-4C5E-87B4-BDB9DF552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 dirty="0"/>
              <a:t>Distributed Version Control System</a:t>
            </a:r>
            <a:endParaRPr lang="en-IN" sz="3600" dirty="0"/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7931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1773EB4-81A9-4846-AB30-8830E36F9A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" r="-2" b="-2"/>
          <a:stretch/>
        </p:blipFill>
        <p:spPr>
          <a:xfrm>
            <a:off x="429768" y="1721922"/>
            <a:ext cx="6704891" cy="4520559"/>
          </a:xfrm>
          <a:prstGeom prst="rect">
            <a:avLst/>
          </a:prstGeom>
        </p:spPr>
      </p:pic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9C4BB155-EDE9-99A3-3DFD-0BC9043ED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09810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E448577C-A3C5-4A84-BB6B-B92BAA91F9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712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03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FEB62-BE3E-4109-BD5C-945663FA8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Workflow</a:t>
            </a:r>
            <a:endParaRPr lang="en-IN" dirty="0"/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9D4AC9A8-C5BF-4501-A6A1-0E62A416A1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658" y="1825625"/>
            <a:ext cx="6126683" cy="4351338"/>
          </a:xfrm>
        </p:spPr>
      </p:pic>
    </p:spTree>
    <p:extLst>
      <p:ext uri="{BB962C8B-B14F-4D97-AF65-F5344CB8AC3E}">
        <p14:creationId xmlns:p14="http://schemas.microsoft.com/office/powerpoint/2010/main" val="1754049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70372AA-12E1-4094-B31A-1B0F57FC3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Video 13">
            <a:extLst>
              <a:ext uri="{FF2B5EF4-FFF2-40B4-BE49-F238E27FC236}">
                <a16:creationId xmlns:a16="http://schemas.microsoft.com/office/drawing/2014/main" id="{1DC5AF7A-3BCA-0AE5-5144-07D6B263DC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7" y="-2346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3534655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ED0331-1FC2-4256-B669-084E6DCA43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33" y="2306963"/>
            <a:ext cx="10672316" cy="3670255"/>
          </a:xfrm>
        </p:spPr>
        <p:txBody>
          <a:bodyPr anchor="b">
            <a:normAutofit/>
          </a:bodyPr>
          <a:lstStyle/>
          <a:p>
            <a:pPr algn="l"/>
            <a:r>
              <a:rPr lang="en-IN" sz="5200">
                <a:solidFill>
                  <a:srgbClr val="FFFFFF"/>
                </a:solidFill>
              </a:rPr>
              <a:t>Version Control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3B2AC6-1CC0-489A-B836-1A2652F53A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683" y="321733"/>
            <a:ext cx="10675136" cy="1831405"/>
          </a:xfrm>
        </p:spPr>
        <p:txBody>
          <a:bodyPr anchor="t">
            <a:normAutofit/>
          </a:bodyPr>
          <a:lstStyle/>
          <a:p>
            <a:pPr algn="l"/>
            <a:r>
              <a:rPr lang="en-IN">
                <a:solidFill>
                  <a:srgbClr val="FFFFFF"/>
                </a:solidFill>
              </a:rPr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132333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3B16CDCC-9FE2-4BD7-87F1-EF0ED70DC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27" y="643466"/>
            <a:ext cx="1076534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026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EE54A2A-17BC-4331-9C5D-154FE2DC5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50" y="555625"/>
            <a:ext cx="4440238" cy="2336800"/>
          </a:xfrm>
          <a:prstGeom prst="rect">
            <a:avLst/>
          </a:prstGeom>
        </p:spPr>
      </p:pic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B7CCBC2-CE7E-4096-A1F8-915683471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00" y="555625"/>
            <a:ext cx="4527550" cy="2336800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6D85ABA6-B0C9-4AF0-B0E2-72E199DA6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50" y="2952750"/>
            <a:ext cx="4394200" cy="2230438"/>
          </a:xfrm>
          <a:prstGeom prst="rect">
            <a:avLst/>
          </a:prstGeom>
        </p:spPr>
      </p:pic>
      <p:pic>
        <p:nvPicPr>
          <p:cNvPr id="11" name="Picture 10" descr="Chart, diagram&#10;&#10;Description automatically generated with medium confidence">
            <a:extLst>
              <a:ext uri="{FF2B5EF4-FFF2-40B4-BE49-F238E27FC236}">
                <a16:creationId xmlns:a16="http://schemas.microsoft.com/office/drawing/2014/main" id="{93D755AB-27B5-474D-83F1-31F22C698C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850" y="2952750"/>
            <a:ext cx="4572000" cy="2230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C58894-2AB1-435A-99EF-20AABBE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Challenges without VCS</a:t>
            </a:r>
          </a:p>
        </p:txBody>
      </p:sp>
    </p:spTree>
    <p:extLst>
      <p:ext uri="{BB962C8B-B14F-4D97-AF65-F5344CB8AC3E}">
        <p14:creationId xmlns:p14="http://schemas.microsoft.com/office/powerpoint/2010/main" val="2566534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25459619-9D1F-410B-BC94-1C1760160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934466"/>
            <a:ext cx="10905066" cy="498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49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172F833-E4C7-4B52-9DF4-221AC24D7E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95" y="643466"/>
            <a:ext cx="1081760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59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D858987-260F-4B2B-B661-1E9F0EE07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29995"/>
            <a:ext cx="10905066" cy="539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59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8C16456-5DE4-41C0-912A-7D6EE8384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95" y="643466"/>
            <a:ext cx="1041320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25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39BA5E9-709B-4682-8134-512DBBE0A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98153"/>
            <a:ext cx="10905066" cy="52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367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48</Words>
  <Application>Microsoft Office PowerPoint</Application>
  <PresentationFormat>Widescreen</PresentationFormat>
  <Paragraphs>10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M.Nishanthy Kiru   </vt:lpstr>
      <vt:lpstr>Version Control </vt:lpstr>
      <vt:lpstr>PowerPoint Presentation</vt:lpstr>
      <vt:lpstr>Challenges without VCS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Distributed Version Control System</vt:lpstr>
      <vt:lpstr>PowerPoint Presentation</vt:lpstr>
      <vt:lpstr>Git Workflow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919787956667</dc:creator>
  <cp:lastModifiedBy>919787956667</cp:lastModifiedBy>
  <cp:revision>5</cp:revision>
  <dcterms:created xsi:type="dcterms:W3CDTF">2022-04-18T16:47:04Z</dcterms:created>
  <dcterms:modified xsi:type="dcterms:W3CDTF">2022-04-19T04:10:28Z</dcterms:modified>
</cp:coreProperties>
</file>